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3" r:id="rId2"/>
    <p:sldId id="256" r:id="rId3"/>
    <p:sldId id="257" r:id="rId4"/>
    <p:sldId id="258" r:id="rId5"/>
    <p:sldId id="265" r:id="rId6"/>
    <p:sldId id="259" r:id="rId7"/>
    <p:sldId id="262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13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96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31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18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831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65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18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12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321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23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80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AD11C-D2B9-4722-A857-C7B560177D11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00EED-3CEE-45D0-86DE-57CB3AB50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00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la-solutions.co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Solutions</a:t>
            </a: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276917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Jon Summers</a:t>
            </a:r>
          </a:p>
          <a:p>
            <a:pPr marL="0" indent="0" algn="ctr">
              <a:buNone/>
            </a:pPr>
            <a:r>
              <a:rPr lang="en-GB" dirty="0" smtClean="0"/>
              <a:t>Be Communities Most Valued Professional</a:t>
            </a:r>
          </a:p>
          <a:p>
            <a:pPr marL="0" indent="0" algn="ctr">
              <a:buNone/>
            </a:pPr>
            <a:r>
              <a:rPr lang="en-GB" dirty="0" smtClean="0"/>
              <a:t>www.la-solutions.co.uk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689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492896"/>
            <a:ext cx="7772400" cy="1470025"/>
          </a:xfrm>
        </p:spPr>
        <p:txBody>
          <a:bodyPr/>
          <a:lstStyle/>
          <a:p>
            <a:r>
              <a:rPr lang="en-GB" dirty="0" smtClean="0"/>
              <a:t>MasterPlanner™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21088"/>
            <a:ext cx="6400800" cy="1417712"/>
          </a:xfrm>
        </p:spPr>
        <p:txBody>
          <a:bodyPr/>
          <a:lstStyle/>
          <a:p>
            <a:r>
              <a:rPr lang="en-GB" dirty="0" smtClean="0"/>
              <a:t>BIM for MicroStation </a:t>
            </a:r>
            <a:r>
              <a:rPr lang="en-GB" dirty="0"/>
              <a:t>CONNECT</a:t>
            </a:r>
          </a:p>
          <a:p>
            <a:r>
              <a:rPr lang="en-GB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Solutions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60863"/>
            <a:ext cx="1944216" cy="156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7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MasterPlanner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Defines…</a:t>
            </a:r>
          </a:p>
          <a:p>
            <a:pPr lvl="1"/>
            <a:r>
              <a:rPr lang="en-GB" i="1" dirty="0" smtClean="0"/>
              <a:t>Land Use</a:t>
            </a:r>
            <a:r>
              <a:rPr lang="en-GB" dirty="0" smtClean="0"/>
              <a:t> Item Type </a:t>
            </a:r>
          </a:p>
          <a:p>
            <a:pPr lvl="1"/>
            <a:r>
              <a:rPr lang="en-GB" dirty="0" smtClean="0"/>
              <a:t>Properties relevant to land parcels</a:t>
            </a:r>
          </a:p>
          <a:p>
            <a:pPr lvl="1"/>
            <a:r>
              <a:rPr lang="en-GB" dirty="0" smtClean="0"/>
              <a:t>Reports</a:t>
            </a:r>
          </a:p>
          <a:p>
            <a:r>
              <a:rPr lang="en-GB" dirty="0" smtClean="0"/>
              <a:t>Tools operate on DGN closed elements…</a:t>
            </a:r>
          </a:p>
          <a:p>
            <a:pPr lvl="1"/>
            <a:r>
              <a:rPr lang="en-GB" dirty="0" smtClean="0"/>
              <a:t>Tag and label</a:t>
            </a:r>
          </a:p>
          <a:p>
            <a:pPr lvl="1"/>
            <a:r>
              <a:rPr lang="en-GB" dirty="0" smtClean="0"/>
              <a:t>Query</a:t>
            </a:r>
          </a:p>
          <a:p>
            <a:pPr lvl="1"/>
            <a:r>
              <a:rPr lang="en-GB" dirty="0" smtClean="0"/>
              <a:t>Edit</a:t>
            </a:r>
          </a:p>
          <a:p>
            <a:r>
              <a:rPr lang="en-GB" dirty="0" smtClean="0"/>
              <a:t>Reports</a:t>
            </a:r>
          </a:p>
          <a:p>
            <a:pPr lvl="1"/>
            <a:r>
              <a:rPr lang="en-GB" dirty="0" smtClean="0"/>
              <a:t>FlexiTable™</a:t>
            </a:r>
          </a:p>
          <a:p>
            <a:pPr lvl="1"/>
            <a:r>
              <a:rPr lang="en-GB" dirty="0" smtClean="0"/>
              <a:t>MicroStation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32" y="5525362"/>
            <a:ext cx="1260140" cy="101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9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Annotation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Labels created from your design template</a:t>
            </a:r>
          </a:p>
          <a:p>
            <a:r>
              <a:rPr lang="en-GB" i="1" dirty="0" smtClean="0"/>
              <a:t>Land Use</a:t>
            </a:r>
            <a:r>
              <a:rPr lang="en-GB" dirty="0" smtClean="0"/>
              <a:t> </a:t>
            </a:r>
            <a:r>
              <a:rPr lang="en-GB" dirty="0"/>
              <a:t>properties update automatically</a:t>
            </a:r>
            <a:endParaRPr lang="en-GB" dirty="0" smtClean="0"/>
          </a:p>
          <a:p>
            <a:r>
              <a:rPr lang="en-GB" dirty="0" smtClean="0"/>
              <a:t>DGN element properties update automatically</a:t>
            </a:r>
          </a:p>
          <a:p>
            <a:pPr lvl="1"/>
            <a:r>
              <a:rPr lang="en-GB" dirty="0" smtClean="0"/>
              <a:t>Area</a:t>
            </a:r>
          </a:p>
          <a:p>
            <a:pPr lvl="1"/>
            <a:r>
              <a:rPr lang="en-GB" dirty="0" smtClean="0"/>
              <a:t>Perimeter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32" y="5525362"/>
            <a:ext cx="1260140" cy="10162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33" y="3717032"/>
            <a:ext cx="2952328" cy="292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Batch </a:t>
            </a:r>
            <a:r>
              <a:rPr lang="en-GB" dirty="0" smtClean="0"/>
              <a:t>or </a:t>
            </a:r>
            <a:r>
              <a:rPr lang="en-GB" dirty="0" smtClean="0"/>
              <a:t>Bulk </a:t>
            </a:r>
            <a:r>
              <a:rPr lang="en-GB" dirty="0" smtClean="0"/>
              <a:t>Tagging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Tag and label multiple shapes</a:t>
            </a:r>
          </a:p>
          <a:p>
            <a:pPr lvl="1"/>
            <a:r>
              <a:rPr lang="en-GB" dirty="0" smtClean="0"/>
              <a:t>In </a:t>
            </a:r>
            <a:r>
              <a:rPr lang="en-GB" dirty="0" smtClean="0"/>
              <a:t>selection </a:t>
            </a:r>
            <a:r>
              <a:rPr lang="en-GB" dirty="0" smtClean="0"/>
              <a:t>set</a:t>
            </a:r>
          </a:p>
          <a:p>
            <a:pPr lvl="1"/>
            <a:r>
              <a:rPr lang="en-GB" dirty="0" smtClean="0"/>
              <a:t>In </a:t>
            </a:r>
            <a:r>
              <a:rPr lang="en-GB" dirty="0" smtClean="0"/>
              <a:t>fence</a:t>
            </a:r>
            <a:endParaRPr lang="en-GB" dirty="0" smtClean="0"/>
          </a:p>
          <a:p>
            <a:pPr lvl="1"/>
            <a:r>
              <a:rPr lang="en-GB" dirty="0" smtClean="0"/>
              <a:t>On </a:t>
            </a:r>
            <a:r>
              <a:rPr lang="en-GB" smtClean="0"/>
              <a:t>named </a:t>
            </a:r>
            <a:r>
              <a:rPr lang="en-GB" smtClean="0"/>
              <a:t>level</a:t>
            </a:r>
            <a:endParaRPr lang="en-GB" dirty="0" smtClean="0"/>
          </a:p>
          <a:p>
            <a:r>
              <a:rPr lang="en-GB" dirty="0" smtClean="0"/>
              <a:t>Increment ID</a:t>
            </a:r>
          </a:p>
          <a:p>
            <a:r>
              <a:rPr lang="en-GB" dirty="0" smtClean="0"/>
              <a:t>Create label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32" y="5525362"/>
            <a:ext cx="1260140" cy="101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96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Dual Metrics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Metric DGN model</a:t>
            </a:r>
          </a:p>
          <a:p>
            <a:r>
              <a:rPr lang="en-GB" dirty="0" smtClean="0"/>
              <a:t>Annotate using</a:t>
            </a:r>
          </a:p>
          <a:p>
            <a:pPr lvl="1"/>
            <a:r>
              <a:rPr lang="en-GB" dirty="0" smtClean="0"/>
              <a:t>Metres, mm etc.</a:t>
            </a:r>
          </a:p>
          <a:p>
            <a:pPr lvl="1"/>
            <a:r>
              <a:rPr lang="en-GB" dirty="0" smtClean="0"/>
              <a:t>Alternative metrics hectares, feet etc.</a:t>
            </a:r>
          </a:p>
          <a:p>
            <a:r>
              <a:rPr lang="en-GB" dirty="0" smtClean="0"/>
              <a:t>Both metric and alternative measurements update automatically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32" y="5525362"/>
            <a:ext cx="1260140" cy="101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3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Building Count per Plot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specify building density</a:t>
            </a:r>
          </a:p>
          <a:p>
            <a:r>
              <a:rPr lang="en-GB" dirty="0" smtClean="0"/>
              <a:t>MasterPlanner measures plot area</a:t>
            </a:r>
          </a:p>
          <a:p>
            <a:r>
              <a:rPr lang="en-GB" dirty="0" smtClean="0"/>
              <a:t>MasterPlanner calculates </a:t>
            </a:r>
            <a:r>
              <a:rPr lang="en-GB" dirty="0" err="1" smtClean="0">
                <a:latin typeface="Lucida Console" panose="020B0609040504020204" pitchFamily="49" charset="0"/>
              </a:rPr>
              <a:t>area</a:t>
            </a:r>
            <a:r>
              <a:rPr lang="en-GB" sz="2000" dirty="0" err="1" smtClean="0">
                <a:latin typeface="Lucida Console" panose="020B0609040504020204" pitchFamily="49" charset="0"/>
              </a:rPr>
              <a:t>x</a:t>
            </a:r>
            <a:r>
              <a:rPr lang="en-GB" dirty="0" err="1" smtClean="0">
                <a:latin typeface="Lucida Console" panose="020B0609040504020204" pitchFamily="49" charset="0"/>
              </a:rPr>
              <a:t>density</a:t>
            </a:r>
            <a:endParaRPr lang="en-GB" dirty="0" smtClean="0">
              <a:latin typeface="Lucida Console" panose="020B0609040504020204" pitchFamily="49" charset="0"/>
            </a:endParaRPr>
          </a:p>
          <a:p>
            <a:r>
              <a:rPr lang="en-GB" dirty="0" smtClean="0"/>
              <a:t>Formula is included in FlexiTable™</a:t>
            </a:r>
          </a:p>
          <a:p>
            <a:pPr lvl="1"/>
            <a:r>
              <a:rPr lang="en-GB" dirty="0" smtClean="0"/>
              <a:t>Data and </a:t>
            </a:r>
            <a:r>
              <a:rPr lang="en-GB" dirty="0" err="1" smtClean="0"/>
              <a:t>formulæ</a:t>
            </a:r>
            <a:r>
              <a:rPr lang="en-GB" dirty="0" smtClean="0"/>
              <a:t> can be exported to Excel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32" y="5525362"/>
            <a:ext cx="1260140" cy="101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8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MasterPlanner delegates reports to FlexiTable™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36912"/>
            <a:ext cx="6984776" cy="31336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32" y="5525362"/>
            <a:ext cx="1260140" cy="101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7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/>
          <a:lstStyle/>
          <a:p>
            <a:r>
              <a:rPr lang="en-GB" dirty="0" smtClean="0"/>
              <a:t>MasterPlanner™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04909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Created by </a:t>
            </a:r>
            <a:r>
              <a:rPr lang="en-GB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Solutions</a:t>
            </a:r>
          </a:p>
          <a:p>
            <a:pPr marL="0" indent="0" algn="ctr">
              <a:buNone/>
            </a:pPr>
            <a:r>
              <a:rPr lang="en-GB" dirty="0" smtClean="0">
                <a:hlinkClick r:id="rId2"/>
              </a:rPr>
              <a:t>www.la-solutions.co.uk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60863"/>
            <a:ext cx="1949271" cy="157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7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156</Words>
  <Application>Microsoft Office PowerPoint</Application>
  <PresentationFormat>On-screen Show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LA Solutions</vt:lpstr>
      <vt:lpstr>MasterPlanner™</vt:lpstr>
      <vt:lpstr>MasterPlanner</vt:lpstr>
      <vt:lpstr>Annotation</vt:lpstr>
      <vt:lpstr>Batch or Bulk Tagging</vt:lpstr>
      <vt:lpstr>Dual Metrics</vt:lpstr>
      <vt:lpstr>Building Count per Plot</vt:lpstr>
      <vt:lpstr>Reports</vt:lpstr>
      <vt:lpstr>MasterPlanner™</vt:lpstr>
    </vt:vector>
  </TitlesOfParts>
  <Company>LA Solutions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Summers</dc:creator>
  <cp:lastModifiedBy>Jon Summers</cp:lastModifiedBy>
  <cp:revision>30</cp:revision>
  <dcterms:created xsi:type="dcterms:W3CDTF">2020-02-25T09:46:08Z</dcterms:created>
  <dcterms:modified xsi:type="dcterms:W3CDTF">2020-02-29T08:39:44Z</dcterms:modified>
</cp:coreProperties>
</file>