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3" r:id="rId2"/>
    <p:sldId id="256" r:id="rId3"/>
    <p:sldId id="257" r:id="rId4"/>
    <p:sldId id="258" r:id="rId5"/>
    <p:sldId id="264" r:id="rId6"/>
    <p:sldId id="262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3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96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31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18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831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65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18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12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32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23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80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00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la-solutions.co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Solutions</a:t>
            </a: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Jon Summers</a:t>
            </a:r>
          </a:p>
          <a:p>
            <a:pPr marL="0" indent="0" algn="ctr">
              <a:buNone/>
            </a:pPr>
            <a:r>
              <a:rPr lang="en-GB" dirty="0"/>
              <a:t>Be Communities Most Valued Professional</a:t>
            </a:r>
          </a:p>
          <a:p>
            <a:pPr marL="0" indent="0" algn="ctr">
              <a:buNone/>
            </a:pPr>
            <a:r>
              <a:rPr lang="en-GB" dirty="0"/>
              <a:t>www.la-solutions.co.uk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38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DoorKeeper</a:t>
            </a:r>
            <a:r>
              <a:rPr lang="en-GB" dirty="0" smtClean="0"/>
              <a:t>™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BIM annotation for MicroStation </a:t>
            </a:r>
            <a:r>
              <a:rPr lang="en-GB" dirty="0"/>
              <a:t>CONNECT</a:t>
            </a:r>
          </a:p>
          <a:p>
            <a:r>
              <a:rPr lang="en-GB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Solutions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60648"/>
            <a:ext cx="2159492" cy="215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DoorKeeper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Defines…</a:t>
            </a:r>
          </a:p>
          <a:p>
            <a:pPr lvl="1"/>
            <a:r>
              <a:rPr lang="en-GB" i="1" dirty="0" smtClean="0"/>
              <a:t>Door</a:t>
            </a:r>
            <a:r>
              <a:rPr lang="en-GB" dirty="0" smtClean="0"/>
              <a:t> Item Type for you</a:t>
            </a:r>
          </a:p>
          <a:p>
            <a:pPr lvl="1"/>
            <a:r>
              <a:rPr lang="en-GB" dirty="0" smtClean="0"/>
              <a:t>Properties relevant to doors</a:t>
            </a:r>
          </a:p>
          <a:p>
            <a:r>
              <a:rPr lang="en-GB" dirty="0" smtClean="0"/>
              <a:t>Tools operate on DGN cell elements…</a:t>
            </a:r>
          </a:p>
          <a:p>
            <a:pPr lvl="1"/>
            <a:r>
              <a:rPr lang="en-GB" dirty="0" smtClean="0"/>
              <a:t>Tag and label</a:t>
            </a:r>
          </a:p>
          <a:p>
            <a:pPr lvl="1"/>
            <a:r>
              <a:rPr lang="en-GB" dirty="0" smtClean="0"/>
              <a:t>Query</a:t>
            </a:r>
          </a:p>
          <a:p>
            <a:pPr lvl="1"/>
            <a:r>
              <a:rPr lang="en-GB" dirty="0" smtClean="0"/>
              <a:t>Edit</a:t>
            </a:r>
          </a:p>
          <a:p>
            <a:r>
              <a:rPr lang="en-GB" dirty="0" smtClean="0"/>
              <a:t>Reports</a:t>
            </a:r>
          </a:p>
          <a:p>
            <a:pPr lvl="1"/>
            <a:r>
              <a:rPr lang="en-GB" dirty="0" smtClean="0"/>
              <a:t>FlexiTable™</a:t>
            </a:r>
          </a:p>
          <a:p>
            <a:pPr lvl="1"/>
            <a:r>
              <a:rPr lang="en-GB" dirty="0" smtClean="0"/>
              <a:t>MicroStation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5591764"/>
            <a:ext cx="719332" cy="7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9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Annotation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Labels created from SmartText™ in your door cell</a:t>
            </a:r>
          </a:p>
          <a:p>
            <a:r>
              <a:rPr lang="en-GB" i="1" dirty="0" smtClean="0"/>
              <a:t>Door </a:t>
            </a:r>
            <a:r>
              <a:rPr lang="en-GB" dirty="0"/>
              <a:t>properties update automatically</a:t>
            </a:r>
            <a:endParaRPr lang="en-GB" dirty="0" smtClean="0"/>
          </a:p>
          <a:p>
            <a:r>
              <a:rPr lang="en-GB" dirty="0" smtClean="0"/>
              <a:t>DGN element properties update automatically</a:t>
            </a:r>
          </a:p>
          <a:p>
            <a:pPr lvl="1"/>
            <a:r>
              <a:rPr lang="en-GB" dirty="0" smtClean="0"/>
              <a:t>Origin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5591764"/>
            <a:ext cx="719332" cy="7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Batch or Bulk </a:t>
            </a:r>
            <a:r>
              <a:rPr lang="en-GB" dirty="0" smtClean="0"/>
              <a:t>Tagging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Tag and label multiple cells</a:t>
            </a:r>
          </a:p>
          <a:p>
            <a:pPr lvl="1"/>
            <a:r>
              <a:rPr lang="en-GB" dirty="0" smtClean="0"/>
              <a:t>In MicroStation selection set</a:t>
            </a:r>
          </a:p>
          <a:p>
            <a:pPr lvl="1"/>
            <a:r>
              <a:rPr lang="en-GB" dirty="0" smtClean="0"/>
              <a:t>In </a:t>
            </a:r>
            <a:r>
              <a:rPr lang="en-GB" dirty="0"/>
              <a:t>MicroStation </a:t>
            </a:r>
            <a:r>
              <a:rPr lang="en-GB" dirty="0" smtClean="0"/>
              <a:t>fence</a:t>
            </a:r>
          </a:p>
          <a:p>
            <a:pPr lvl="1"/>
            <a:r>
              <a:rPr lang="en-GB" dirty="0" smtClean="0"/>
              <a:t>Named </a:t>
            </a:r>
            <a:r>
              <a:rPr lang="en-GB" dirty="0"/>
              <a:t>MicroStation </a:t>
            </a:r>
            <a:r>
              <a:rPr lang="en-GB" dirty="0" smtClean="0"/>
              <a:t>cells</a:t>
            </a:r>
          </a:p>
          <a:p>
            <a:r>
              <a:rPr lang="en-GB" dirty="0" smtClean="0"/>
              <a:t>Increment ID</a:t>
            </a:r>
          </a:p>
          <a:p>
            <a:r>
              <a:rPr lang="en-GB" dirty="0" smtClean="0"/>
              <a:t>Create annotation label for </a:t>
            </a:r>
            <a:r>
              <a:rPr lang="en-GB" smtClean="0"/>
              <a:t>each element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5591764"/>
            <a:ext cx="719332" cy="7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2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Rotating Annotation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Annotation can be rotated independently of door cell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996952"/>
            <a:ext cx="5159187" cy="2834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5591764"/>
            <a:ext cx="719332" cy="7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0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DoorKeeper</a:t>
            </a:r>
            <a:r>
              <a:rPr lang="en-GB" dirty="0" smtClean="0"/>
              <a:t> delegates reports to FlexiTable™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55121"/>
            <a:ext cx="6896698" cy="46028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5591764"/>
            <a:ext cx="719332" cy="7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7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143000"/>
          </a:xfrm>
        </p:spPr>
        <p:txBody>
          <a:bodyPr/>
          <a:lstStyle/>
          <a:p>
            <a:r>
              <a:rPr lang="en-GB" dirty="0" err="1" smtClean="0"/>
              <a:t>DoorKeeper</a:t>
            </a:r>
            <a:r>
              <a:rPr lang="en-GB" dirty="0" smtClean="0"/>
              <a:t>™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1008"/>
            <a:ext cx="8229600" cy="2625155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Created by </a:t>
            </a:r>
            <a:r>
              <a:rPr lang="en-GB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Solutions</a:t>
            </a:r>
          </a:p>
          <a:p>
            <a:pPr marL="0" indent="0" algn="ctr">
              <a:buNone/>
            </a:pPr>
            <a:r>
              <a:rPr lang="en-GB" dirty="0" smtClean="0">
                <a:hlinkClick r:id="rId2"/>
              </a:rPr>
              <a:t>www.la-solutions.co.uk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60648"/>
            <a:ext cx="2159492" cy="215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7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118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LA Solutions</vt:lpstr>
      <vt:lpstr>DoorKeeper™</vt:lpstr>
      <vt:lpstr>DoorKeeper</vt:lpstr>
      <vt:lpstr>Annotation</vt:lpstr>
      <vt:lpstr>Batch or Bulk Tagging</vt:lpstr>
      <vt:lpstr>Rotating Annotation</vt:lpstr>
      <vt:lpstr>Reports</vt:lpstr>
      <vt:lpstr>DoorKeeper™</vt:lpstr>
    </vt:vector>
  </TitlesOfParts>
  <Company>LA Solutions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Summers</dc:creator>
  <cp:lastModifiedBy>Jon Summers</cp:lastModifiedBy>
  <cp:revision>19</cp:revision>
  <dcterms:created xsi:type="dcterms:W3CDTF">2020-02-25T09:46:08Z</dcterms:created>
  <dcterms:modified xsi:type="dcterms:W3CDTF">2020-02-29T08:38:37Z</dcterms:modified>
</cp:coreProperties>
</file>