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2" r:id="rId2"/>
    <p:sldId id="256" r:id="rId3"/>
    <p:sldId id="257" r:id="rId4"/>
    <p:sldId id="258" r:id="rId5"/>
    <p:sldId id="264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6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18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83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65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8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12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32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3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0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0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a-solution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76917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Jon Summers</a:t>
            </a:r>
          </a:p>
          <a:p>
            <a:pPr marL="0" indent="0" algn="ctr">
              <a:buNone/>
            </a:pPr>
            <a:r>
              <a:rPr lang="en-GB" dirty="0" smtClean="0"/>
              <a:t>Be Communities Most Valued Professional</a:t>
            </a:r>
          </a:p>
          <a:p>
            <a:pPr marL="0" indent="0" algn="ctr">
              <a:buNone/>
            </a:pPr>
            <a:r>
              <a:rPr lang="en-GB" dirty="0" smtClean="0"/>
              <a:t>www.la-solutions.co.uk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AreaAnnotator™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BIM annotation for MicroStation CONNECT</a:t>
            </a:r>
          </a:p>
          <a:p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48680"/>
            <a:ext cx="216691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AreaAnnotator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Defines…</a:t>
            </a:r>
          </a:p>
          <a:p>
            <a:pPr lvl="1"/>
            <a:r>
              <a:rPr lang="en-GB" i="1" dirty="0" smtClean="0"/>
              <a:t>Area Feature</a:t>
            </a:r>
            <a:r>
              <a:rPr lang="en-GB" dirty="0" smtClean="0"/>
              <a:t> Item Type for you</a:t>
            </a:r>
          </a:p>
          <a:p>
            <a:pPr lvl="1"/>
            <a:r>
              <a:rPr lang="en-GB" dirty="0" smtClean="0"/>
              <a:t>Properties relevant to areas</a:t>
            </a:r>
          </a:p>
          <a:p>
            <a:pPr lvl="1"/>
            <a:r>
              <a:rPr lang="en-GB" dirty="0" smtClean="0"/>
              <a:t>Reports</a:t>
            </a:r>
          </a:p>
          <a:p>
            <a:r>
              <a:rPr lang="en-GB" dirty="0" smtClean="0"/>
              <a:t>Tools operate on DGN closed elements…</a:t>
            </a:r>
          </a:p>
          <a:p>
            <a:pPr lvl="1"/>
            <a:r>
              <a:rPr lang="en-GB" dirty="0" smtClean="0"/>
              <a:t>Tag and label</a:t>
            </a:r>
          </a:p>
          <a:p>
            <a:pPr lvl="1"/>
            <a:r>
              <a:rPr lang="en-GB" dirty="0" smtClean="0"/>
              <a:t>Query</a:t>
            </a:r>
          </a:p>
          <a:p>
            <a:pPr lvl="1"/>
            <a:r>
              <a:rPr lang="en-GB" dirty="0" smtClean="0"/>
              <a:t>Edit</a:t>
            </a:r>
          </a:p>
          <a:p>
            <a:r>
              <a:rPr lang="en-GB" dirty="0" smtClean="0"/>
              <a:t>Reports</a:t>
            </a:r>
          </a:p>
          <a:p>
            <a:pPr lvl="1"/>
            <a:r>
              <a:rPr lang="en-GB" dirty="0" smtClean="0"/>
              <a:t>FlexiTable™</a:t>
            </a:r>
          </a:p>
          <a:p>
            <a:pPr lvl="1"/>
            <a:r>
              <a:rPr lang="en-GB" dirty="0" smtClean="0"/>
              <a:t>MicroStation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745886"/>
            <a:ext cx="1302821" cy="7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Labels created from your design template</a:t>
            </a:r>
          </a:p>
          <a:p>
            <a:r>
              <a:rPr lang="en-GB" i="1" dirty="0" smtClean="0"/>
              <a:t>Area Feature</a:t>
            </a:r>
            <a:r>
              <a:rPr lang="en-GB" dirty="0" smtClean="0"/>
              <a:t> properties update automatically</a:t>
            </a:r>
          </a:p>
          <a:p>
            <a:r>
              <a:rPr lang="en-GB" dirty="0" smtClean="0"/>
              <a:t>DGN element properties update automatically</a:t>
            </a:r>
          </a:p>
          <a:p>
            <a:pPr lvl="1"/>
            <a:r>
              <a:rPr lang="en-GB" dirty="0" smtClean="0"/>
              <a:t>Area</a:t>
            </a:r>
          </a:p>
          <a:p>
            <a:pPr lvl="1"/>
            <a:r>
              <a:rPr lang="en-GB" dirty="0" smtClean="0"/>
              <a:t>Perimeter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745886"/>
            <a:ext cx="1302821" cy="7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Bulk 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Batch tag multiple shapes</a:t>
            </a:r>
          </a:p>
          <a:p>
            <a:pPr lvl="1"/>
            <a:r>
              <a:rPr lang="en-GB" dirty="0" smtClean="0"/>
              <a:t>Fence</a:t>
            </a:r>
          </a:p>
          <a:p>
            <a:pPr lvl="1"/>
            <a:r>
              <a:rPr lang="en-GB" dirty="0" smtClean="0"/>
              <a:t>Selection Set</a:t>
            </a:r>
          </a:p>
          <a:p>
            <a:pPr lvl="1"/>
            <a:r>
              <a:rPr lang="en-GB" dirty="0" smtClean="0"/>
              <a:t>Shapes on named level</a:t>
            </a:r>
          </a:p>
          <a:p>
            <a:r>
              <a:rPr lang="en-GB" dirty="0" smtClean="0"/>
              <a:t>Auto-increment ID</a:t>
            </a:r>
          </a:p>
          <a:p>
            <a:r>
              <a:rPr lang="en-GB" dirty="0" smtClean="0"/>
              <a:t>Create label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745886"/>
            <a:ext cx="1302821" cy="7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Dual Metrics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Metric DGN model</a:t>
            </a:r>
          </a:p>
          <a:p>
            <a:r>
              <a:rPr lang="en-GB" dirty="0" smtClean="0"/>
              <a:t>Annotate using</a:t>
            </a:r>
          </a:p>
          <a:p>
            <a:pPr lvl="1"/>
            <a:r>
              <a:rPr lang="en-GB" dirty="0" smtClean="0"/>
              <a:t>Metres, mm etc.</a:t>
            </a:r>
          </a:p>
          <a:p>
            <a:pPr lvl="1"/>
            <a:r>
              <a:rPr lang="en-GB" dirty="0" smtClean="0"/>
              <a:t>Alternative metrics hectares, feet etc.</a:t>
            </a:r>
          </a:p>
          <a:p>
            <a:r>
              <a:rPr lang="en-GB" dirty="0" smtClean="0"/>
              <a:t>Both metric and alternative annotations update automatically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745886"/>
            <a:ext cx="1302821" cy="7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AreaAnnotator delegates reports to FlexiTable™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924944"/>
            <a:ext cx="4392488" cy="3193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745886"/>
            <a:ext cx="1302821" cy="7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/>
          <a:lstStyle/>
          <a:p>
            <a:r>
              <a:rPr lang="en-GB" dirty="0" smtClean="0"/>
              <a:t>AreaAnnotator™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481139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Created by </a:t>
            </a:r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</a:p>
          <a:p>
            <a:pPr marL="0" indent="0" algn="ctr">
              <a:buNone/>
            </a:pPr>
            <a:r>
              <a:rPr lang="en-GB" dirty="0" smtClean="0">
                <a:hlinkClick r:id="rId2"/>
              </a:rPr>
              <a:t>www.la-solutions.co.uk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48680"/>
            <a:ext cx="216691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78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125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LA Solutions</vt:lpstr>
      <vt:lpstr>AreaAnnotator™</vt:lpstr>
      <vt:lpstr>AreaAnnotator</vt:lpstr>
      <vt:lpstr>Annotation</vt:lpstr>
      <vt:lpstr>Bulk Annotation</vt:lpstr>
      <vt:lpstr>Dual Metrics</vt:lpstr>
      <vt:lpstr>Reports</vt:lpstr>
      <vt:lpstr>AreaAnnotator™</vt:lpstr>
    </vt:vector>
  </TitlesOfParts>
  <Company>LA Solutions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Summers</dc:creator>
  <cp:lastModifiedBy>Jon Summers</cp:lastModifiedBy>
  <cp:revision>16</cp:revision>
  <dcterms:created xsi:type="dcterms:W3CDTF">2020-02-25T09:46:08Z</dcterms:created>
  <dcterms:modified xsi:type="dcterms:W3CDTF">2020-02-29T08:37:48Z</dcterms:modified>
</cp:coreProperties>
</file>